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D62-3345-4BB1-8B96-9A1ECACDF38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7E4-D953-4243-B0A9-8B3D1AD1A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D62-3345-4BB1-8B96-9A1ECACDF38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7E4-D953-4243-B0A9-8B3D1AD1A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D62-3345-4BB1-8B96-9A1ECACDF38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7E4-D953-4243-B0A9-8B3D1AD1A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D62-3345-4BB1-8B96-9A1ECACDF38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7E4-D953-4243-B0A9-8B3D1AD1A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D62-3345-4BB1-8B96-9A1ECACDF38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7E4-D953-4243-B0A9-8B3D1AD1A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D62-3345-4BB1-8B96-9A1ECACDF38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7E4-D953-4243-B0A9-8B3D1AD1A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D62-3345-4BB1-8B96-9A1ECACDF38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7E4-D953-4243-B0A9-8B3D1AD1A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D62-3345-4BB1-8B96-9A1ECACDF38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7E4-D953-4243-B0A9-8B3D1AD1A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D62-3345-4BB1-8B96-9A1ECACDF38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7E4-D953-4243-B0A9-8B3D1AD1A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D62-3345-4BB1-8B96-9A1ECACDF38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7E4-D953-4243-B0A9-8B3D1AD1A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DD62-3345-4BB1-8B96-9A1ECACDF38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27E4-D953-4243-B0A9-8B3D1AD1A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DD62-3345-4BB1-8B96-9A1ECACDF389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27E4-D953-4243-B0A9-8B3D1AD1A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Интерактивная игра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«Что можно купить, а что нельзя</a:t>
            </a:r>
            <a:r>
              <a:rPr lang="ru-RU" dirty="0" smtClean="0">
                <a:solidFill>
                  <a:srgbClr val="C00000"/>
                </a:solidFill>
              </a:rPr>
              <a:t>?»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2643206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 направлена на формирование  представлений об экономическом развитии общества, торгово-денежных отношениях, развитие  внимания,   зрительного  и слухового восприятия,  доказательной речи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Содержимое 3" descr="purse-with-a-sign-vector-7127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4714884"/>
            <a:ext cx="2192195" cy="18377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4p-MzdsIkoKLI4RP_7gkfxYdlveIgX4zygVjF-ruhKrC7czcBSAfBwBH2oX--B78unNmpO_9ziTP8_JFt7985pJ - копия (2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8992" y="214290"/>
            <a:ext cx="1365260" cy="1357322"/>
          </a:xfrm>
          <a:prstGeom prst="rect">
            <a:avLst/>
          </a:prstGeom>
        </p:spPr>
      </p:pic>
      <p:pic>
        <p:nvPicPr>
          <p:cNvPr id="15" name="Рисунок 14" descr="s1QI8uiWRGexL5a6cRRL7esmmfnS6ki5utqotDxvlBUTg7wbc_8ZfuFCp8_zXyDF0hepj25v3tZv8JFsXLB8aXVz - копия (5)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57356" y="1928802"/>
            <a:ext cx="1303020" cy="1310640"/>
          </a:xfrm>
          <a:prstGeom prst="rect">
            <a:avLst/>
          </a:prstGeom>
        </p:spPr>
      </p:pic>
      <p:pic>
        <p:nvPicPr>
          <p:cNvPr id="6" name="Рисунок 5" descr="O4p-MzdsIkoKLI4RP_7gkfxYdlveIgX4zygVjF-ruhKrC7czcBSAfBwBH2oX--B78unNmpO_9ziTP8_JFt7985pJ - копия (4)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43042" y="3357562"/>
            <a:ext cx="1335241" cy="1288391"/>
          </a:xfrm>
          <a:prstGeom prst="rect">
            <a:avLst/>
          </a:prstGeom>
        </p:spPr>
      </p:pic>
      <p:pic>
        <p:nvPicPr>
          <p:cNvPr id="9" name="Рисунок 8" descr="O4p-MzdsIkoKLI4RP_7gkfxYdlveIgX4zygVjF-ruhKrC7czcBSAfBwBH2oX--B78unNmpO_9ziTP8_JFt7985pJ - копия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9322" y="1428736"/>
            <a:ext cx="1230321" cy="1357322"/>
          </a:xfrm>
          <a:prstGeom prst="rect">
            <a:avLst/>
          </a:prstGeom>
        </p:spPr>
      </p:pic>
      <p:pic>
        <p:nvPicPr>
          <p:cNvPr id="8" name="Рисунок 7" descr="O4p-MzdsIkoKLI4RP_7gkfxYdlveIgX4zygVjF-ruhKrC7czcBSAfBwBH2oX--B78unNmpO_9ziTP8_JFt7985pJ - копия (7)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94898" y="4643446"/>
            <a:ext cx="1216979" cy="1316481"/>
          </a:xfrm>
          <a:prstGeom prst="rect">
            <a:avLst/>
          </a:prstGeom>
        </p:spPr>
      </p:pic>
      <p:pic>
        <p:nvPicPr>
          <p:cNvPr id="4" name="Содержимое 3" descr="purse-with-a-sign-vector-712704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3000364" y="2143116"/>
            <a:ext cx="2959133" cy="2480710"/>
          </a:xfrm>
        </p:spPr>
      </p:pic>
      <p:pic>
        <p:nvPicPr>
          <p:cNvPr id="7" name="Рисунок 6" descr="O4p-MzdsIkoKLI4RP_7gkfxYdlveIgX4zygVjF-ruhKrC7czcBSAfBwBH2oX--B78unNmpO_9ziTP8_JFt7985pJ - копия (6)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14744" y="4643446"/>
            <a:ext cx="993348" cy="1357322"/>
          </a:xfrm>
          <a:prstGeom prst="rect">
            <a:avLst/>
          </a:prstGeom>
        </p:spPr>
      </p:pic>
      <p:pic>
        <p:nvPicPr>
          <p:cNvPr id="13" name="Рисунок 12" descr="s1QI8uiWRGexL5a6cRRL7esmmfnS6ki5utqotDxvlBUTg7wbc_8ZfuFCp8_zXyDF0hepj25v3tZv8JFsXLB8aXVz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00298" y="857232"/>
            <a:ext cx="1225014" cy="1285884"/>
          </a:xfrm>
          <a:prstGeom prst="rect">
            <a:avLst/>
          </a:prstGeom>
        </p:spPr>
      </p:pic>
      <p:pic>
        <p:nvPicPr>
          <p:cNvPr id="14" name="Рисунок 13" descr="s1QI8uiWRGexL5a6cRRL7esmmfnS6ki5utqotDxvlBUTg7wbc_8ZfuFCp8_zXyDF0hepj25v3tZv8JFsXLB8aXVz - копия (3).jpg"/>
          <p:cNvPicPr>
            <a:picLocks noChangeAspect="1"/>
          </p:cNvPicPr>
          <p:nvPr/>
        </p:nvPicPr>
        <p:blipFill>
          <a:blip r:embed="rId10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4876" y="928670"/>
            <a:ext cx="1318260" cy="124206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0" y="0"/>
            <a:ext cx="219630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Можно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36052" y="0"/>
            <a:ext cx="21079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Нельзя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1" name="Рисунок 20" descr="s1QI8uiWRGexL5a6cRRL7esmmfnS6ki5utqotDxvlBUTg7wbc_8ZfuFCp8_zXyDF0hepj25v3tZv8JFsXLB8aXVz - копия (4).jpg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205"/>
          <a:stretch>
            <a:fillRect/>
          </a:stretch>
        </p:blipFill>
        <p:spPr>
          <a:xfrm>
            <a:off x="4714876" y="4786322"/>
            <a:ext cx="1356360" cy="862964"/>
          </a:xfrm>
          <a:prstGeom prst="rect">
            <a:avLst/>
          </a:prstGeom>
        </p:spPr>
      </p:pic>
      <p:pic>
        <p:nvPicPr>
          <p:cNvPr id="10" name="Рисунок 9" descr="s1QI8uiWRGexL5a6cRRL7esmmfnS6ki5utqotDxvlBUTg7wbc_8ZfuFCp8_zXyDF0hepj25v3tZv8JFsXLB8aXVz - копия (2).jpg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0760" y="2786058"/>
            <a:ext cx="1214446" cy="1168618"/>
          </a:xfrm>
          <a:prstGeom prst="rect">
            <a:avLst/>
          </a:prstGeom>
        </p:spPr>
      </p:pic>
      <p:pic>
        <p:nvPicPr>
          <p:cNvPr id="12" name="Рисунок 11" descr="s1QI8uiWRGexL5a6cRRL7esmmfnS6ki5utqotDxvlBUTg7wbc_8ZfuFCp8_zXyDF0hepj25v3tZv8JFsXLB8aXVz - копия (7).jpg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000" b="5000"/>
          <a:stretch>
            <a:fillRect/>
          </a:stretch>
        </p:blipFill>
        <p:spPr>
          <a:xfrm>
            <a:off x="6000760" y="4000504"/>
            <a:ext cx="1403694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1272 L -0.25 -0.0127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7511E-6 L 0.43628 0.0654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06 -0.00949 L -0.49722 0.1584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75734E-6 L 0.17813 0.0772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1249 L -0.64774 0.0589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0925 L -0.63455 0.0761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" y="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3759E-6 L 0.42535 -0.1707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1464E-7 L 0.54653 0.0314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-0.00995 L 0.49497 0.31575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0.02868 L -0.01841 0.4980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7 -0.00879 L -0.49132 0.14851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8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Интерактивная игра «Что можно купить, а что нельзя?»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User</cp:lastModifiedBy>
  <cp:revision>30</cp:revision>
  <dcterms:created xsi:type="dcterms:W3CDTF">2023-01-25T06:34:11Z</dcterms:created>
  <dcterms:modified xsi:type="dcterms:W3CDTF">2023-01-26T18:03:59Z</dcterms:modified>
</cp:coreProperties>
</file>